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65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1" r:id="rId32"/>
    <p:sldId id="287" r:id="rId33"/>
    <p:sldId id="291" r:id="rId34"/>
    <p:sldId id="288" r:id="rId35"/>
    <p:sldId id="292" r:id="rId36"/>
    <p:sldId id="289" r:id="rId37"/>
    <p:sldId id="290" r:id="rId38"/>
    <p:sldId id="297" r:id="rId39"/>
    <p:sldId id="294" r:id="rId40"/>
    <p:sldId id="295" r:id="rId41"/>
    <p:sldId id="298" r:id="rId42"/>
    <p:sldId id="299" r:id="rId43"/>
    <p:sldId id="296" r:id="rId44"/>
    <p:sldId id="300" r:id="rId45"/>
    <p:sldId id="302" r:id="rId46"/>
    <p:sldId id="303" r:id="rId47"/>
    <p:sldId id="304" r:id="rId48"/>
    <p:sldId id="305" r:id="rId49"/>
    <p:sldId id="306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85"/>
    <p:restoredTop sz="96327"/>
  </p:normalViewPr>
  <p:slideViewPr>
    <p:cSldViewPr snapToGrid="0" snapToObjects="1">
      <p:cViewPr varScale="1">
        <p:scale>
          <a:sx n="129" d="100"/>
          <a:sy n="129" d="100"/>
        </p:scale>
        <p:origin x="216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FE43-6B3E-7147-B11B-BD3852CB1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1AC2C-3992-A24D-820F-E427F8AAB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EB7A-1CE0-4B46-962B-8C5EBCF2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DFE4-AF4C-5948-B4B8-C12930A9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547D2-AF9C-7145-BF7F-37246DA8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2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5154B-C960-5945-BF7B-C398EAD8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91BB3-365A-5347-8BB7-AF9C7ED18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6B08D-80BF-B14A-8AE1-7566AB46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1BAFE-80C4-5B4A-BFCC-AE5330F3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E84EA-1167-6C4F-B3F5-F8E3C648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9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27E0B-4B59-AA41-975A-DFCDF12BB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3BE77-CB03-2941-9195-AE0271214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C5B58-E49E-0448-A77F-EA6D3AFB0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F7B81-D85A-C945-B552-E13C8600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0942A-C5E4-334A-BA29-95C1F99D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5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116C-43B4-EE41-ADBC-135312D6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63679-7218-2146-8D08-34346509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7D24C-16FD-4F49-BD8D-53D07784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2034-4843-054C-A559-23AADA48C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55B8A-47F7-D840-B549-2569344C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6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0412-394D-2C4B-BF61-E31AD68B3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311B7-033E-8B41-AFBE-D4D7E3C0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AD38A-74B0-F34A-928C-87ED9D47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3F22E-CC68-9C4B-8C68-01016BDDA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1E9CD-9D1D-E245-8C9C-7233D388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9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38F1F-9BBC-514C-A49C-58909007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6640-DC92-D645-B411-D7C235CB9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92042-A275-CD44-8E66-F101921D9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CE8A5-095F-9A43-B442-7410C873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91F70-4DA4-F544-82D2-56C368F3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A0316-02DF-0F48-99F9-FEE7D943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3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9C61-C7D7-FE48-A01F-F0DAAE9E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E9580-83E2-7A48-AA35-54AD65376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FD244-535B-F54C-9806-C2FA45CC3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EB468-A901-7645-ACAF-63176DD17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C86B5-35C6-8449-8FA8-D23088BA6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832D4-37F2-7948-A2F3-D3442A77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B49D0-AE95-7542-9049-D5F94D047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2666CF-2191-CE46-9428-4E3F9C2E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2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AF2C-2FE4-6643-BF45-FE4F6D9C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22CE0-1E97-7E47-B492-77F749E7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DDE7A-7291-A844-AF7B-2322A485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C14E5-F371-3440-A391-1F0BB8EE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1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9EA75C-2A9C-9F40-B1AF-382A0FB2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D24A2-6A4C-E440-8A1A-A6343FDC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F0546-A73D-1A42-AFAC-8B8A16C4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31B8-D96E-B14C-8E7B-A87B243A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924AC-85A5-704D-9B34-C8D44B02A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5B475-9C9B-5D4B-9D98-E9627DC7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1172-5703-5D42-A7E8-EE5EC814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336DB-6B20-EF4D-92F0-D2413E38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E28B-BCBE-A44A-A0CD-12F1274A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7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A66D-DC13-CA49-8EDE-254CF905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0C82D6-DDB8-484C-84DE-B788040FF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BDB5B-F1DF-5D42-BDDC-B4702CF55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E27AE-5C1A-D248-A97D-4FA4C745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A37B6-DB6A-614A-9A4B-649E2D96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10FAB-76AC-8343-BA9E-4068E09F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9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57C37-DEFF-B14A-9CA4-2924A398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CFBCA-6ED1-B04D-9EC0-F91F859AA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68B63-79E4-1A4D-B90E-F35611218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9D726-58A7-4C40-988A-17F226E09B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1CC5-A5F6-2D45-9D4E-B72B8E151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3818-76A0-E64A-A10A-6C7ED5760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C97CD-990B-3B46-94A1-5EEBD7C52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1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511-6A68-304B-9FC8-2B7D878C3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Overview of the Effectiveness </a:t>
            </a:r>
            <a:r>
              <a:rPr lang="en-US" dirty="0" err="1"/>
              <a:t>ToolBox</a:t>
            </a:r>
            <a:r>
              <a:rPr lang="en-US" dirty="0"/>
              <a:t> (ETB)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CE442-AFDA-9046-AE98-1E7A2A55ED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0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551DD-925B-864B-8E2A-F53C6845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"/>
            <a:ext cx="12192000" cy="6849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B36DF-0C73-684D-A22B-D454F0A77384}"/>
              </a:ext>
            </a:extLst>
          </p:cNvPr>
          <p:cNvSpPr txBox="1"/>
          <p:nvPr/>
        </p:nvSpPr>
        <p:spPr>
          <a:xfrm>
            <a:off x="4989254" y="1704181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&lt;-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46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378FE-2F3C-E14F-8D95-5A6B1560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" y="0"/>
            <a:ext cx="12165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D9068D-11B8-DB4B-BBE5-B9AE327D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3"/>
            <a:ext cx="12192000" cy="6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3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E64353-E1CF-D541-B85D-24DA63B5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8"/>
            <a:ext cx="12192000" cy="68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49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B2FE8F-C343-EF4D-80B3-E708A109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0"/>
            <a:ext cx="12148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415F01-4669-B846-9F53-7D572CB9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" y="0"/>
            <a:ext cx="1216805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236DF-5B51-1044-9E23-A49038849003}"/>
              </a:ext>
            </a:extLst>
          </p:cNvPr>
          <p:cNvSpPr txBox="1"/>
          <p:nvPr/>
        </p:nvSpPr>
        <p:spPr>
          <a:xfrm>
            <a:off x="1283110" y="1725562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Pos, vel</a:t>
            </a:r>
          </a:p>
        </p:txBody>
      </p:sp>
    </p:spTree>
    <p:extLst>
      <p:ext uri="{BB962C8B-B14F-4D97-AF65-F5344CB8AC3E}">
        <p14:creationId xmlns:p14="http://schemas.microsoft.com/office/powerpoint/2010/main" val="1428831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FDD82-87AA-694A-BB0F-A3AED56F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3"/>
            <a:ext cx="12192000" cy="6839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F1DAF-63F4-3F46-8537-FE59AF5BDBB6}"/>
              </a:ext>
            </a:extLst>
          </p:cNvPr>
          <p:cNvSpPr txBox="1"/>
          <p:nvPr/>
        </p:nvSpPr>
        <p:spPr>
          <a:xfrm>
            <a:off x="10648335" y="36871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CAD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CE3A7-6D03-4D4D-8B85-1CDA7C6D3062}"/>
              </a:ext>
            </a:extLst>
          </p:cNvPr>
          <p:cNvSpPr txBox="1"/>
          <p:nvPr/>
        </p:nvSpPr>
        <p:spPr>
          <a:xfrm>
            <a:off x="8976242" y="9173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알루미늄인지 뭔지 재질도 고려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AEBDE-3BD1-6540-BC65-7BE0D8EB132A}"/>
              </a:ext>
            </a:extLst>
          </p:cNvPr>
          <p:cNvSpPr txBox="1"/>
          <p:nvPr/>
        </p:nvSpPr>
        <p:spPr>
          <a:xfrm>
            <a:off x="4364914" y="4910553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&lt;-</a:t>
            </a:r>
            <a:r>
              <a:rPr lang="ko-KR" altLang="en-US" dirty="0"/>
              <a:t> </a:t>
            </a:r>
            <a:r>
              <a:rPr lang="en-US" altLang="ko-KR" dirty="0"/>
              <a:t>POK </a:t>
            </a:r>
            <a:r>
              <a:rPr lang="ko-KR" altLang="en-US" dirty="0"/>
              <a:t>계산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91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FF1B4A-5C4B-7B4F-BE0D-5DA8F99A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3"/>
            <a:ext cx="12192000" cy="68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12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08857-2B42-5248-8B1B-A15D47A7F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2"/>
            <a:ext cx="12192000" cy="6822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CD9AEA-DB57-D440-AFFC-CA4789ECEFAB}"/>
              </a:ext>
            </a:extLst>
          </p:cNvPr>
          <p:cNvSpPr txBox="1"/>
          <p:nvPr/>
        </p:nvSpPr>
        <p:spPr>
          <a:xfrm>
            <a:off x="8395107" y="16554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35BF6-9A64-5743-B9FB-C04F0501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356" y="4031781"/>
            <a:ext cx="4452579" cy="30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9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5A86AD-B9DE-E649-9FAD-795B9C280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194839-87A4-7D45-9645-6BA9E2394C19}"/>
              </a:ext>
            </a:extLst>
          </p:cNvPr>
          <p:cNvSpPr txBox="1"/>
          <p:nvPr/>
        </p:nvSpPr>
        <p:spPr>
          <a:xfrm>
            <a:off x="7558480" y="1529834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</a:t>
            </a:r>
            <a:r>
              <a:rPr lang="en-US" altLang="ko-KR" dirty="0"/>
              <a:t>.</a:t>
            </a:r>
            <a:r>
              <a:rPr lang="ko-KR" altLang="en-US" dirty="0"/>
              <a:t> 중력</a:t>
            </a:r>
            <a:r>
              <a:rPr lang="en-US" altLang="ko-KR" dirty="0"/>
              <a:t>,</a:t>
            </a:r>
            <a:r>
              <a:rPr lang="ko-KR" altLang="en-US" dirty="0"/>
              <a:t> 공기저항 등 고려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957AE-272E-F642-A126-BBAC91685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013" y="3429000"/>
            <a:ext cx="3006418" cy="22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5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6398-869B-BB41-A5F2-D3D841B8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5F509-904C-3C4A-BDE8-3ADC42DEC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2014-2017 </a:t>
            </a:r>
            <a:r>
              <a:rPr lang="ko-KR" altLang="en-US" dirty="0"/>
              <a:t>에 </a:t>
            </a:r>
            <a:r>
              <a:rPr lang="ko-KR" altLang="en-US" dirty="0" err="1"/>
              <a:t>폰세</a:t>
            </a:r>
            <a:r>
              <a:rPr lang="en-US" altLang="ko-KR" dirty="0"/>
              <a:t>?</a:t>
            </a:r>
            <a:r>
              <a:rPr lang="ko-KR" altLang="en-US" dirty="0"/>
              <a:t> 함에 </a:t>
            </a:r>
            <a:r>
              <a:rPr lang="en-US" altLang="ko-KR" dirty="0"/>
              <a:t>LAWS</a:t>
            </a:r>
            <a:r>
              <a:rPr lang="ko-KR" altLang="en-US" dirty="0" err="1"/>
              <a:t>를</a:t>
            </a:r>
            <a:r>
              <a:rPr lang="ko-KR" altLang="en-US" dirty="0"/>
              <a:t> 해군에서 개발해서 배치함</a:t>
            </a:r>
            <a:endParaRPr lang="en-US" altLang="ko-KR" dirty="0"/>
          </a:p>
          <a:p>
            <a:r>
              <a:rPr lang="en-US" altLang="ko-KR" dirty="0"/>
              <a:t>LASEPEN laser</a:t>
            </a:r>
            <a:r>
              <a:rPr lang="ko-KR" altLang="en-US" dirty="0"/>
              <a:t> </a:t>
            </a:r>
            <a:r>
              <a:rPr lang="en-US" altLang="ko-KR" dirty="0"/>
              <a:t>penetration</a:t>
            </a:r>
            <a:r>
              <a:rPr lang="ko-KR" altLang="en-US" dirty="0"/>
              <a:t> 알고리즘 </a:t>
            </a:r>
            <a:r>
              <a:rPr lang="ko-KR" altLang="en-US" dirty="0" err="1"/>
              <a:t>들어이는</a:t>
            </a:r>
            <a:r>
              <a:rPr lang="ko-KR" altLang="en-US" dirty="0"/>
              <a:t> 모듈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HELCOM? High</a:t>
            </a:r>
            <a:r>
              <a:rPr lang="ko-KR" altLang="en-US" dirty="0"/>
              <a:t> </a:t>
            </a:r>
            <a:r>
              <a:rPr lang="en-US" altLang="ko-KR" dirty="0"/>
              <a:t>energy</a:t>
            </a:r>
            <a:r>
              <a:rPr lang="ko-KR" altLang="en-US" dirty="0"/>
              <a:t> </a:t>
            </a:r>
            <a:r>
              <a:rPr lang="en-US" altLang="ko-KR" dirty="0"/>
              <a:t>laser</a:t>
            </a:r>
            <a:r>
              <a:rPr lang="ko-KR" altLang="en-US" dirty="0"/>
              <a:t> </a:t>
            </a:r>
            <a:r>
              <a:rPr lang="en-US" altLang="ko-KR" dirty="0"/>
              <a:t>con…</a:t>
            </a:r>
            <a:r>
              <a:rPr lang="ko-KR" altLang="en-US" dirty="0"/>
              <a:t> </a:t>
            </a:r>
            <a:r>
              <a:rPr lang="en-US" altLang="ko-KR" dirty="0"/>
              <a:t>laser</a:t>
            </a:r>
            <a:r>
              <a:rPr lang="ko-KR" altLang="en-US" dirty="0"/>
              <a:t>의 </a:t>
            </a:r>
            <a:r>
              <a:rPr lang="en-US" altLang="ko-KR" dirty="0"/>
              <a:t>fast-running </a:t>
            </a:r>
            <a:r>
              <a:rPr lang="ko-KR" altLang="en-US" dirty="0"/>
              <a:t>테스트를 위한 모듈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3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FD0B2-433C-D446-A90E-19737269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77"/>
            <a:ext cx="12192000" cy="6801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5018C9-2EE6-7345-B2E2-10BCEF1AD14E}"/>
              </a:ext>
            </a:extLst>
          </p:cNvPr>
          <p:cNvSpPr txBox="1"/>
          <p:nvPr/>
        </p:nvSpPr>
        <p:spPr>
          <a:xfrm>
            <a:off x="7041620" y="1543923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</a:t>
            </a:r>
            <a:r>
              <a:rPr lang="en-US" altLang="ko-KR" dirty="0"/>
              <a:t>.</a:t>
            </a:r>
            <a:r>
              <a:rPr lang="ko-KR" altLang="en-US" dirty="0"/>
              <a:t> 파편이 어떻게 뚫고 들어가나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1F0C4-7FE5-D44A-A62A-FE824949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79" y="3429000"/>
            <a:ext cx="3344402" cy="229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6E0C3C-CBD0-3542-940A-2CF682B78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601" y="5315963"/>
            <a:ext cx="2233766" cy="15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4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48C68-00AA-D945-8FEE-DD289DD2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3"/>
            <a:ext cx="12192000" cy="68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9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A94E6-F93E-3B4A-AA77-3A771C97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4"/>
            <a:ext cx="12192000" cy="68482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970C95-5921-B944-98A3-F43843F7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29" y="702661"/>
            <a:ext cx="4509927" cy="294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28401B-F378-AC40-B56E-CBDDC5E59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76" y="1814052"/>
            <a:ext cx="4510929" cy="2942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AF22-D212-4B43-A8EE-1BFF09A07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56" y="4343356"/>
            <a:ext cx="3838063" cy="25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5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1F7E86-6988-C141-828F-0C0A6C8F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3"/>
            <a:ext cx="12192000" cy="67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43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EC9AE-945C-624B-8B1E-710CC960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" y="0"/>
            <a:ext cx="1217344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3DC82D-7240-2542-AFA4-8817E2DE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97" y="3429000"/>
            <a:ext cx="3569637" cy="26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02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70D719-84C1-B545-869D-33CB7BE0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" y="0"/>
            <a:ext cx="1218326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02A7DF-19AD-1841-B2DA-E55265BEE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19" y="294967"/>
            <a:ext cx="4134922" cy="2728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FD1789-0A60-074F-BF2D-367748EC2EC3}"/>
              </a:ext>
            </a:extLst>
          </p:cNvPr>
          <p:cNvSpPr txBox="1"/>
          <p:nvPr/>
        </p:nvSpPr>
        <p:spPr>
          <a:xfrm>
            <a:off x="1120877" y="504394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색으로 </a:t>
            </a:r>
            <a:r>
              <a:rPr lang="ko-KR" altLang="en-US" dirty="0" err="1"/>
              <a:t>데미지</a:t>
            </a:r>
            <a:r>
              <a:rPr lang="ko-KR" altLang="en-US" dirty="0"/>
              <a:t> 표현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97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5B1BC6-69FE-CD4D-B214-B647983E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" y="0"/>
            <a:ext cx="1217344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3DFB09-E668-B144-BCE0-2F92A1B2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609" y="1509158"/>
            <a:ext cx="3506432" cy="2295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5864A-76DE-E44D-BD44-AD8D60F5B1C5}"/>
              </a:ext>
            </a:extLst>
          </p:cNvPr>
          <p:cNvSpPr txBox="1"/>
          <p:nvPr/>
        </p:nvSpPr>
        <p:spPr>
          <a:xfrm>
            <a:off x="8273845" y="4277032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몬테카를로로</a:t>
            </a:r>
            <a:r>
              <a:rPr lang="ko-KR" altLang="en-US" dirty="0"/>
              <a:t> </a:t>
            </a:r>
            <a:r>
              <a:rPr lang="en-US" altLang="ko-KR" dirty="0"/>
              <a:t>POK</a:t>
            </a:r>
            <a:r>
              <a:rPr lang="ko-KR" altLang="en-US" dirty="0"/>
              <a:t> 계산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8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AFD12-D130-2441-8595-5DC66EF9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92"/>
            <a:ext cx="12192000" cy="6788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5474D-2281-004A-A765-5F59674C0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967" y="1151076"/>
            <a:ext cx="4527755" cy="2450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041E3C-F190-4C4D-9399-A42DC213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8" y="1167581"/>
            <a:ext cx="2837542" cy="2261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E397F4-FA6E-1049-A605-E23549E02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194" y="4230236"/>
            <a:ext cx="4034503" cy="22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0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DEA08-617E-3646-8129-772163D1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73"/>
            <a:ext cx="12192000" cy="6819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6E987A-B382-114D-8F0D-9D67E2196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542" y="1740309"/>
            <a:ext cx="2820495" cy="1846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4BEC3-EA45-CC45-AA6B-3FD6C3032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274" y="4127680"/>
            <a:ext cx="2880178" cy="216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70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123DF3-ECC3-A342-A487-FFEF1132D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1"/>
            <a:ext cx="12192000" cy="6837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EF8AF-C437-C644-A8FA-5607EA04F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797" y="545690"/>
            <a:ext cx="3800353" cy="21975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0E34B-BEC9-DD4D-B5E8-18579AF9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84" y="3552418"/>
            <a:ext cx="5449578" cy="3099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7F1E7-A046-364D-829C-5A96EE766996}"/>
              </a:ext>
            </a:extLst>
          </p:cNvPr>
          <p:cNvSpPr txBox="1"/>
          <p:nvPr/>
        </p:nvSpPr>
        <p:spPr>
          <a:xfrm>
            <a:off x="8996517" y="2287376"/>
            <a:ext cx="281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UAV</a:t>
            </a:r>
            <a:r>
              <a:rPr lang="ko-KR" altLang="en-US" dirty="0" err="1"/>
              <a:t>를</a:t>
            </a:r>
            <a:r>
              <a:rPr lang="ko-KR" altLang="en-US" dirty="0"/>
              <a:t> 레이저가 뚫고 있음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04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551DD-925B-864B-8E2A-F53C6845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"/>
            <a:ext cx="12192000" cy="6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6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009122-7D61-AC4B-B890-6BD8DE4D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" y="0"/>
            <a:ext cx="121712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E80E2-7E23-2548-AE02-06615DE1F50E}"/>
              </a:ext>
            </a:extLst>
          </p:cNvPr>
          <p:cNvSpPr txBox="1"/>
          <p:nvPr/>
        </p:nvSpPr>
        <p:spPr>
          <a:xfrm>
            <a:off x="5324168" y="4100051"/>
            <a:ext cx="19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performance</a:t>
            </a:r>
          </a:p>
        </p:txBody>
      </p:sp>
    </p:spTree>
    <p:extLst>
      <p:ext uri="{BB962C8B-B14F-4D97-AF65-F5344CB8AC3E}">
        <p14:creationId xmlns:p14="http://schemas.microsoft.com/office/powerpoint/2010/main" val="967700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7F1D6-E43D-E94F-86FD-5C74EE4B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" y="0"/>
            <a:ext cx="12156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9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221AA-6137-2248-872C-249D9A94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" y="0"/>
            <a:ext cx="12163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0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CE855A-0AB6-544C-837F-97912A40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8"/>
            <a:ext cx="12192000" cy="68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6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2A1FA4-F01B-CF4F-B910-6DBA8BD2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2"/>
            <a:ext cx="12192000" cy="6838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D93F4-73F8-5B4A-848F-B774541B9A45}"/>
              </a:ext>
            </a:extLst>
          </p:cNvPr>
          <p:cNvSpPr txBox="1"/>
          <p:nvPr/>
        </p:nvSpPr>
        <p:spPr>
          <a:xfrm>
            <a:off x="3074980" y="752169"/>
            <a:ext cx="604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ㅏㅇ</a:t>
            </a:r>
            <a:r>
              <a:rPr lang="ko-KR" altLang="en-US" dirty="0" err="1"/>
              <a:t>ㄹ류미늄을</a:t>
            </a:r>
            <a:r>
              <a:rPr lang="ko-KR" altLang="en-US" dirty="0"/>
              <a:t> 각기 다른 조건에서 레이저가 태우는 실험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68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68C022-7735-C943-A5F6-42C511D6E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8"/>
            <a:ext cx="12192000" cy="68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74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0B4E8-607F-9248-B8AF-67E33982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" y="0"/>
            <a:ext cx="1217344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DA63D-57B8-D94D-9C84-D3ADC7C8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6" y="4890934"/>
            <a:ext cx="3572007" cy="1815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B83DE-5E10-2D4B-95D7-09D86A16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45" y="1012876"/>
            <a:ext cx="3768029" cy="1940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9776F-7B88-2140-920A-46C9E68B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402" y="3869301"/>
            <a:ext cx="3483117" cy="2205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F5D54-D0F4-7547-9472-BE7335AE6BEC}"/>
              </a:ext>
            </a:extLst>
          </p:cNvPr>
          <p:cNvSpPr txBox="1"/>
          <p:nvPr/>
        </p:nvSpPr>
        <p:spPr>
          <a:xfrm>
            <a:off x="1165122" y="1597734"/>
            <a:ext cx="559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Aim</a:t>
            </a:r>
            <a:r>
              <a:rPr lang="ko-KR" altLang="en-US" dirty="0"/>
              <a:t> 면적을 정하고 그 안에서 어디 </a:t>
            </a:r>
            <a:r>
              <a:rPr lang="ko-KR" altLang="en-US" dirty="0" err="1"/>
              <a:t>맞느냐에</a:t>
            </a:r>
            <a:r>
              <a:rPr lang="ko-KR" altLang="en-US" dirty="0"/>
              <a:t> 따라 분석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5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9552D-679D-FF44-BBF0-5C7114EDA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9"/>
            <a:ext cx="12192000" cy="68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4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551DD-925B-864B-8E2A-F53C6845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"/>
            <a:ext cx="12192000" cy="6849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B36DF-0C73-684D-A22B-D454F0A77384}"/>
              </a:ext>
            </a:extLst>
          </p:cNvPr>
          <p:cNvSpPr txBox="1"/>
          <p:nvPr/>
        </p:nvSpPr>
        <p:spPr>
          <a:xfrm>
            <a:off x="4237086" y="3650968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&lt;-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077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ACCDA-0C4D-5741-8C38-75C072FD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45"/>
            <a:ext cx="12192000" cy="67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3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B0024-E340-1D47-9606-98C7FB35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4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7EC69-51C3-D548-9CB4-A60FE00D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" y="0"/>
            <a:ext cx="12163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26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18D2F-B7C9-204D-BEC1-A0565EA4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2"/>
            <a:ext cx="12192000" cy="6848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B677AB-2DC7-E942-950C-48693649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21" y="346585"/>
            <a:ext cx="6268554" cy="4100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81837E-0435-E342-A024-E4A8169EA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53" y="3429000"/>
            <a:ext cx="528454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BEBF7-CDFD-A74D-A5FF-F95902DB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01" y="457199"/>
            <a:ext cx="5092120" cy="33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6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A87301-216A-8542-9834-D8F6CA54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1"/>
            <a:ext cx="12192000" cy="6807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7AF2A-AD05-9E47-8120-5BC0AF27294A}"/>
              </a:ext>
            </a:extLst>
          </p:cNvPr>
          <p:cNvSpPr txBox="1"/>
          <p:nvPr/>
        </p:nvSpPr>
        <p:spPr>
          <a:xfrm>
            <a:off x="1578077" y="648929"/>
            <a:ext cx="506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잠수함에서 미사일 쏴서 헬기 맞추는 애니메이션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92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13025F-C6E3-5D45-84E8-A0284106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" y="0"/>
            <a:ext cx="1217564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1F7975-2AB5-8A4C-B600-35E7892F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22" y="1449640"/>
            <a:ext cx="5705099" cy="3754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121E84-BFCF-3E42-AE03-079B9465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13" y="3326672"/>
            <a:ext cx="5937952" cy="35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57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85358-83F2-154E-98D0-09050532E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" y="0"/>
            <a:ext cx="1212886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D9D19F-7123-C444-86DF-22E41DF2059A}"/>
              </a:ext>
            </a:extLst>
          </p:cNvPr>
          <p:cNvSpPr txBox="1"/>
          <p:nvPr/>
        </p:nvSpPr>
        <p:spPr>
          <a:xfrm>
            <a:off x="2121308" y="634180"/>
            <a:ext cx="79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해군에서 개발한 </a:t>
            </a:r>
            <a:r>
              <a:rPr lang="en-US" altLang="ko-KR" dirty="0"/>
              <a:t>LAWS </a:t>
            </a:r>
            <a:r>
              <a:rPr lang="ko-KR" altLang="en-US" dirty="0"/>
              <a:t>시험 영상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Reproduce the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18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38C3F-C22C-1440-934A-FFFADF21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"/>
            <a:ext cx="12192000" cy="6829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E7436-5B26-AB49-9D88-B54E59AF0DDD}"/>
              </a:ext>
            </a:extLst>
          </p:cNvPr>
          <p:cNvSpPr txBox="1"/>
          <p:nvPr/>
        </p:nvSpPr>
        <p:spPr>
          <a:xfrm>
            <a:off x="5250427" y="604684"/>
            <a:ext cx="36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r>
              <a:rPr lang="ko-KR" altLang="en-US" dirty="0"/>
              <a:t>시험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Multiple, moving targets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3DD86-9949-654C-8E45-B92F2081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" y="3281430"/>
            <a:ext cx="6314979" cy="357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25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272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019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159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85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0C7DE-8ADF-B744-80C7-7C94E9D4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8"/>
            <a:ext cx="12192000" cy="68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52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69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B8E936-6167-084E-92D3-BE3D0DF7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3"/>
            <a:ext cx="12192000" cy="68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5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9A6025-E3C4-A945-BDB2-B3E582198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"/>
            <a:ext cx="12192000" cy="6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CE47A1-64E6-F14C-8BAB-40A40157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" y="0"/>
            <a:ext cx="1219090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0B6263-9F0F-0E49-BC8E-F93C25B765F7}"/>
              </a:ext>
            </a:extLst>
          </p:cNvPr>
          <p:cNvSpPr txBox="1"/>
          <p:nvPr/>
        </p:nvSpPr>
        <p:spPr>
          <a:xfrm>
            <a:off x="6803306" y="3636220"/>
            <a:ext cx="509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Faster running tool -&gt; ETB</a:t>
            </a:r>
            <a:r>
              <a:rPr lang="ko-KR" altLang="en-US" sz="2800" dirty="0">
                <a:solidFill>
                  <a:srgbClr val="FF0000"/>
                </a:solidFill>
              </a:rPr>
              <a:t>도 속함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C2D59-3F4C-1C49-8645-65FDC6FD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5"/>
            <a:ext cx="12192000" cy="68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10423</TotalTime>
  <Words>128</Words>
  <Application>Microsoft Macintosh PowerPoint</Application>
  <PresentationFormat>Widescreen</PresentationFormat>
  <Paragraphs>23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An Overview of the Effectiveness ToolBox (ETB)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Hansol Yoon</dc:creator>
  <cp:lastModifiedBy>Hansol Yoon</cp:lastModifiedBy>
  <cp:revision>3</cp:revision>
  <dcterms:created xsi:type="dcterms:W3CDTF">2021-12-14T16:47:15Z</dcterms:created>
  <dcterms:modified xsi:type="dcterms:W3CDTF">2021-12-21T22:30:53Z</dcterms:modified>
</cp:coreProperties>
</file>